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94" r:id="rId2"/>
    <p:sldId id="295" r:id="rId3"/>
    <p:sldId id="282" r:id="rId4"/>
    <p:sldId id="287" r:id="rId5"/>
    <p:sldId id="293" r:id="rId6"/>
    <p:sldId id="291" r:id="rId7"/>
    <p:sldId id="292" r:id="rId8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EB87-731E-4C50-B6E0-CD0C3490E0DB}" type="datetimeFigureOut">
              <a:rPr lang="tr-TR" smtClean="0"/>
              <a:pPr/>
              <a:t>3.11.2019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C296-B9BE-4172-99C8-24153047AE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3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6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1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9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5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08A9D-36F0-D24E-8B18-5C615D6E3BB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03/11/2019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417126-52A9-2C4C-97D0-B8510BD68F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7300" dirty="0" smtClean="0">
                <a:solidFill>
                  <a:srgbClr val="FF0000"/>
                </a:solidFill>
              </a:rPr>
              <a:t>GÖBEKLİ TEPE</a:t>
            </a:r>
            <a:br>
              <a:rPr lang="tr-TR" sz="7300" dirty="0" smtClean="0">
                <a:solidFill>
                  <a:srgbClr val="FF0000"/>
                </a:solidFill>
              </a:rPr>
            </a:br>
            <a:r>
              <a:rPr lang="tr-TR" sz="6000" dirty="0" smtClean="0"/>
              <a:t>THE WORLD’S OLDEST AND BİGGEST TEMPLE</a:t>
            </a:r>
            <a:br>
              <a:rPr lang="tr-TR" sz="6000" dirty="0" smtClean="0"/>
            </a:b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910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ZERO POINT IN TIME</a:t>
            </a:r>
            <a:endParaRPr lang="tr-T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6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STAGE  OF HISTORY CHANGED !</a:t>
            </a:r>
            <a:endParaRPr lang="tr-TR" b="1" dirty="0"/>
          </a:p>
        </p:txBody>
      </p:sp>
      <p:pic>
        <p:nvPicPr>
          <p:cNvPr id="1028" name="Picture 4" descr="gÃ¶beklitep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1704974"/>
            <a:ext cx="7869382" cy="46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8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History</a:t>
            </a:r>
            <a:r>
              <a:rPr lang="tr-TR" dirty="0" smtClean="0"/>
              <a:t> </a:t>
            </a:r>
            <a:r>
              <a:rPr lang="tr-TR" dirty="0" err="1" smtClean="0"/>
              <a:t>changed</a:t>
            </a:r>
            <a:r>
              <a:rPr lang="tr-TR" dirty="0" smtClean="0"/>
              <a:t>…</a:t>
            </a:r>
            <a:br>
              <a:rPr lang="tr-TR" dirty="0" smtClean="0"/>
            </a:b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temple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Located on a hill </a:t>
            </a:r>
            <a:r>
              <a:rPr lang="tr-TR" sz="3000" dirty="0" smtClean="0"/>
              <a:t>, </a:t>
            </a:r>
            <a:r>
              <a:rPr lang="en-US" sz="3000" dirty="0" smtClean="0"/>
              <a:t>South</a:t>
            </a:r>
            <a:r>
              <a:rPr lang="tr-TR" sz="3000" dirty="0" smtClean="0"/>
              <a:t> </a:t>
            </a:r>
            <a:r>
              <a:rPr lang="en-US" sz="3000" dirty="0" smtClean="0"/>
              <a:t>eastern province of </a:t>
            </a:r>
            <a:r>
              <a:rPr lang="en-US" sz="3000" dirty="0" err="1" smtClean="0"/>
              <a:t>Şanlıurfa</a:t>
            </a:r>
            <a:r>
              <a:rPr lang="en-US" sz="3000" dirty="0" smtClean="0"/>
              <a:t>, the ancient site of </a:t>
            </a:r>
            <a:r>
              <a:rPr lang="en-US" sz="3000" dirty="0" err="1" smtClean="0"/>
              <a:t>Göbeklitepe</a:t>
            </a:r>
            <a:r>
              <a:rPr lang="en-US" sz="3000" dirty="0" smtClean="0"/>
              <a:t> has archeological findings important enough to change the history of the world.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/>
              <a:t>As the world’s oldest and biggest temple, it has even been reputed </a:t>
            </a:r>
            <a:r>
              <a:rPr lang="en-US" sz="3000" dirty="0" smtClean="0"/>
              <a:t>as </a:t>
            </a:r>
            <a:r>
              <a:rPr lang="en-US" sz="3000" dirty="0"/>
              <a:t>the place where history began. A ritual </a:t>
            </a:r>
            <a:r>
              <a:rPr lang="en-US" sz="3000" dirty="0" err="1"/>
              <a:t>centre</a:t>
            </a:r>
            <a:r>
              <a:rPr lang="en-US" sz="3000" dirty="0"/>
              <a:t> from 12 thousand years ago, an archeological treasure yet to be fully </a:t>
            </a:r>
            <a:r>
              <a:rPr lang="en-US" sz="3000" dirty="0" smtClean="0"/>
              <a:t>discovered</a:t>
            </a:r>
            <a:r>
              <a:rPr lang="tr-TR" sz="3000" dirty="0" smtClean="0"/>
              <a:t>.</a:t>
            </a:r>
            <a:r>
              <a:rPr lang="tr-TR" sz="3000" dirty="0" err="1" smtClean="0"/>
              <a:t>It</a:t>
            </a:r>
            <a:r>
              <a:rPr lang="en-US" sz="3000" dirty="0" smtClean="0"/>
              <a:t> </a:t>
            </a:r>
            <a:r>
              <a:rPr lang="en-US" sz="3000" dirty="0"/>
              <a:t>is listed by UNESCO as a World Heritage Site. </a:t>
            </a:r>
            <a:endParaRPr lang="tr-TR" sz="3000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24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site is the oldest man-made place of worship yet discovered, dating back to 10,000 BCE. The temples were discovered by a German archeologist (Klaus Schmidt</a:t>
            </a:r>
            <a:r>
              <a:rPr lang="en-US" dirty="0" smtClean="0"/>
              <a:t>)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GOBEKLI TEPE IS THE OLDEST MAN-MADE PLACE OF WORSHIP YET DISCOVERED, DATING BACK TO 10,000 BCE.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74172"/>
            <a:ext cx="8606971" cy="65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71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139</Words>
  <Application>Microsoft Office PowerPoint</Application>
  <PresentationFormat>Ekran Gösterisi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Tema de Office</vt:lpstr>
      <vt:lpstr>       GÖBEKLİ TEPE THE WORLD’S OLDEST AND BİGGEST TEMPLE </vt:lpstr>
      <vt:lpstr>PowerPoint Sunusu</vt:lpstr>
      <vt:lpstr>STAGE  OF HISTORY CHANGED !</vt:lpstr>
      <vt:lpstr>History changed… The first temple…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Windows Kullanıcısı</cp:lastModifiedBy>
  <cp:revision>27</cp:revision>
  <dcterms:modified xsi:type="dcterms:W3CDTF">2019-11-03T11:02:00Z</dcterms:modified>
</cp:coreProperties>
</file>