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7FB16-85E2-49FC-9E66-DFAAB396355E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BAE0-8B5C-47D8-A330-62B68956BF33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211EC-3FB9-4894-8F79-40B236969089}" type="datetimeFigureOut">
              <a:rPr lang="ro-RO" smtClean="0"/>
              <a:pPr/>
              <a:t>23.10.2019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BB79-547C-42DD-A0B8-7B1D4B859ABD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3171820" cy="2428891"/>
          </a:xfrm>
        </p:spPr>
        <p:txBody>
          <a:bodyPr>
            <a:normAutofit/>
          </a:bodyPr>
          <a:lstStyle/>
          <a:p>
            <a:pPr algn="l"/>
            <a:r>
              <a:rPr lang="ro-RO" dirty="0">
                <a:latin typeface="Times New Roman" pitchFamily="18" charset="0"/>
                <a:cs typeface="Times New Roman" pitchFamily="18" charset="0"/>
              </a:rPr>
              <a:t>Merry Cemetery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3071810"/>
            <a:ext cx="8429684" cy="350046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Merry Cemetery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(Romanian: 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Cimitirul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Vesel</a:t>
            </a:r>
            <a:r>
              <a:rPr lang="ro-RO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cemetery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in the village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Săpânța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Maramureş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county,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northern Romania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It is famous for its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colourful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tombstones with naïve paintings describing, in an original and poetic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funny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manner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people who are buried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there,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well as scenes from their lives. The Merry Cemetery became an open-air museum and a national tourist attraction.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Image result for the merry cemet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000528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4357694"/>
            <a:ext cx="5643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488" algn="just"/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/>
              <a:t>Sighișoara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 city on the 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Târnava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River in 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Mureș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County, Romania. Located in the historic region of Transylvania,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Sighișoara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has a population of 28,102 according to the 2011 census. It is a popular tourist destination for its well-preserved walled old town, which is listed by UNESCO as a World Heritage Site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8572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>
                <a:latin typeface="Times New Roman" pitchFamily="18" charset="0"/>
                <a:cs typeface="Times New Roman" pitchFamily="18" charset="0"/>
              </a:rPr>
              <a:t>Sighișoara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68" y="500043"/>
            <a:ext cx="5286412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Historic Centre of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Sighișoara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old historic center of the town of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Sighișoara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Romania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built in the 12th century by Saxon settlers. It is an inhabited medieval citadel that, in 1999, was designated a UNESCO World Heritage Site for its 850-year-old testament to the history and culture of the Transylvanian Saxons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The clockt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500090"/>
            <a:ext cx="2857500" cy="43053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4348" y="4143380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Birthplace of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Vlad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III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Impaler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(in Romanian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Vlad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Țepeș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Sighișoara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hosts, every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year, a medieval festival where arts and crafts blend with rock music and stage plays. The city marks the upper boundary of the Land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ike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bigger brothers, Sibiu and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Braşov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357298"/>
            <a:ext cx="8429684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 Wooden churches of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Maramureș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in the 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Maramureș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region of northern Transylvania are a group of almost one hundred Orthodox churches, and occasionally Greek-Catholic ones, of different architectural solutions from different periods and areas.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Maramureș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churches are high timber constructions with characteristic tall, slim bell towers at the western end of the building. They are a particular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vernacular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expression of the cultural landscape of this mountainous area of northern Romania.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4774" y="357166"/>
            <a:ext cx="3259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Wooden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hurches 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of Maramureș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15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Merry Cemetery </vt:lpstr>
      <vt:lpstr>Slide 2</vt:lpstr>
      <vt:lpstr>Slide 3</vt:lpstr>
      <vt:lpstr>Slide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Cemetery</dc:title>
  <dc:creator>Elev</dc:creator>
  <cp:lastModifiedBy>DYNY</cp:lastModifiedBy>
  <cp:revision>13</cp:revision>
  <dcterms:created xsi:type="dcterms:W3CDTF">2019-10-22T12:13:53Z</dcterms:created>
  <dcterms:modified xsi:type="dcterms:W3CDTF">2019-10-23T08:20:55Z</dcterms:modified>
</cp:coreProperties>
</file>