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B38E734E-1D94-4E42-A9BF-9447B36523FD}" type="datetimeFigureOut">
              <a:rPr lang="pl-PL" smtClean="0"/>
              <a:t>30.10.2019</a:t>
            </a:fld>
            <a:endParaRPr lang="pl-PL"/>
          </a:p>
        </p:txBody>
      </p:sp>
      <p:sp>
        <p:nvSpPr>
          <p:cNvPr id="16" name="Symbol zastępczy numeru slajdu 15"/>
          <p:cNvSpPr>
            <a:spLocks noGrp="1"/>
          </p:cNvSpPr>
          <p:nvPr>
            <p:ph type="sldNum" sz="quarter" idx="11"/>
          </p:nvPr>
        </p:nvSpPr>
        <p:spPr/>
        <p:txBody>
          <a:bodyPr/>
          <a:lstStyle/>
          <a:p>
            <a:fld id="{75D2932D-02A6-4AAC-8A07-2F7A69961C85}" type="slidenum">
              <a:rPr lang="pl-PL" smtClean="0"/>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38E734E-1D94-4E42-A9BF-9447B36523FD}" type="datetimeFigureOut">
              <a:rPr lang="pl-PL" smtClean="0"/>
              <a:t>30.10.2019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5D2932D-02A6-4AAC-8A07-2F7A69961C8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38E734E-1D94-4E42-A9BF-9447B36523FD}" type="datetimeFigureOut">
              <a:rPr lang="pl-PL" smtClean="0"/>
              <a:t>30.10.2019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5D2932D-02A6-4AAC-8A07-2F7A69961C8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B38E734E-1D94-4E42-A9BF-9447B36523FD}" type="datetimeFigureOut">
              <a:rPr lang="pl-PL" smtClean="0"/>
              <a:t>30.10.2019</a:t>
            </a:fld>
            <a:endParaRPr lang="pl-PL"/>
          </a:p>
        </p:txBody>
      </p:sp>
      <p:sp>
        <p:nvSpPr>
          <p:cNvPr id="15" name="Symbol zastępczy numeru slajdu 14"/>
          <p:cNvSpPr>
            <a:spLocks noGrp="1"/>
          </p:cNvSpPr>
          <p:nvPr>
            <p:ph type="sldNum" sz="quarter" idx="15"/>
          </p:nvPr>
        </p:nvSpPr>
        <p:spPr/>
        <p:txBody>
          <a:bodyPr/>
          <a:lstStyle>
            <a:lvl1pPr algn="ctr">
              <a:defRPr/>
            </a:lvl1pPr>
          </a:lstStyle>
          <a:p>
            <a:fld id="{75D2932D-02A6-4AAC-8A07-2F7A69961C85}" type="slidenum">
              <a:rPr lang="pl-PL" smtClean="0"/>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B38E734E-1D94-4E42-A9BF-9447B36523FD}" type="datetimeFigureOut">
              <a:rPr lang="pl-PL" smtClean="0"/>
              <a:t>30.10.2019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5D2932D-02A6-4AAC-8A07-2F7A69961C85}" type="slidenum">
              <a:rPr lang="pl-PL" smtClean="0"/>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B38E734E-1D94-4E42-A9BF-9447B36523FD}" type="datetimeFigureOut">
              <a:rPr lang="pl-PL" smtClean="0"/>
              <a:t>30.10.2019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5D2932D-02A6-4AAC-8A07-2F7A69961C85}" type="slidenum">
              <a:rPr lang="pl-PL" smtClean="0"/>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75D2932D-02A6-4AAC-8A07-2F7A69961C85}" type="slidenum">
              <a:rPr lang="pl-PL" smtClean="0"/>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B38E734E-1D94-4E42-A9BF-9447B36523FD}" type="datetimeFigureOut">
              <a:rPr lang="pl-PL" smtClean="0"/>
              <a:t>30.10.2019</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B38E734E-1D94-4E42-A9BF-9447B36523FD}" type="datetimeFigureOut">
              <a:rPr lang="pl-PL" smtClean="0"/>
              <a:t>30.10.2019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5D2932D-02A6-4AAC-8A07-2F7A69961C85}" type="slidenum">
              <a:rPr lang="pl-PL" smtClean="0"/>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38E734E-1D94-4E42-A9BF-9447B36523FD}" type="datetimeFigureOut">
              <a:rPr lang="pl-PL" smtClean="0"/>
              <a:t>30.10.2019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5D2932D-02A6-4AAC-8A07-2F7A69961C85}"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B38E734E-1D94-4E42-A9BF-9447B36523FD}" type="datetimeFigureOut">
              <a:rPr lang="pl-PL" smtClean="0"/>
              <a:t>30.10.2019</a:t>
            </a:fld>
            <a:endParaRPr lang="pl-PL"/>
          </a:p>
        </p:txBody>
      </p:sp>
      <p:sp>
        <p:nvSpPr>
          <p:cNvPr id="9" name="Symbol zastępczy numeru slajdu 8"/>
          <p:cNvSpPr>
            <a:spLocks noGrp="1"/>
          </p:cNvSpPr>
          <p:nvPr>
            <p:ph type="sldNum" sz="quarter" idx="15"/>
          </p:nvPr>
        </p:nvSpPr>
        <p:spPr/>
        <p:txBody>
          <a:bodyPr/>
          <a:lstStyle/>
          <a:p>
            <a:fld id="{75D2932D-02A6-4AAC-8A07-2F7A69961C85}" type="slidenum">
              <a:rPr lang="pl-PL" smtClean="0"/>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B38E734E-1D94-4E42-A9BF-9447B36523FD}" type="datetimeFigureOut">
              <a:rPr lang="pl-PL" smtClean="0"/>
              <a:t>30.10.2019</a:t>
            </a:fld>
            <a:endParaRPr lang="pl-PL"/>
          </a:p>
        </p:txBody>
      </p:sp>
      <p:sp>
        <p:nvSpPr>
          <p:cNvPr id="9" name="Symbol zastępczy numeru slajdu 8"/>
          <p:cNvSpPr>
            <a:spLocks noGrp="1"/>
          </p:cNvSpPr>
          <p:nvPr>
            <p:ph type="sldNum" sz="quarter" idx="11"/>
          </p:nvPr>
        </p:nvSpPr>
        <p:spPr/>
        <p:txBody>
          <a:bodyPr/>
          <a:lstStyle/>
          <a:p>
            <a:fld id="{75D2932D-02A6-4AAC-8A07-2F7A69961C85}" type="slidenum">
              <a:rPr lang="pl-PL" smtClean="0"/>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38E734E-1D94-4E42-A9BF-9447B36523FD}" type="datetimeFigureOut">
              <a:rPr lang="pl-PL" smtClean="0"/>
              <a:t>30.10.2019</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5D2932D-02A6-4AAC-8A07-2F7A69961C85}" type="slidenum">
              <a:rPr lang="pl-PL" smtClean="0"/>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polska.travel/pl/poznaj-atrakcje-i-zabytki/dziedzictwo-unesco/stare-miasto-w-krakowie"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polska.travel/pl/poznaj-atrakcje-i-zabytki/dziedzictwo-unesco/krolewskie-kopalnie-soli-w-wieliczce-i-bochni"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dirty="0"/>
          </a:p>
        </p:txBody>
      </p:sp>
      <p:sp>
        <p:nvSpPr>
          <p:cNvPr id="2" name="Tytuł 1"/>
          <p:cNvSpPr>
            <a:spLocks noGrp="1"/>
          </p:cNvSpPr>
          <p:nvPr>
            <p:ph type="ctrTitle"/>
          </p:nvPr>
        </p:nvSpPr>
        <p:spPr/>
        <p:txBody>
          <a:bodyPr/>
          <a:lstStyle/>
          <a:p>
            <a:r>
              <a:rPr lang="pl-PL" dirty="0" smtClean="0"/>
              <a:t>CULTURAL HERITAGE OF POLAND</a:t>
            </a:r>
            <a:endParaRPr lang="pl-PL" dirty="0"/>
          </a:p>
        </p:txBody>
      </p:sp>
      <p:pic>
        <p:nvPicPr>
          <p:cNvPr id="6" name="Picture 2" descr="C:\Users\Mateusz\Desktop\logo.jpg"/>
          <p:cNvPicPr>
            <a:picLocks noChangeAspect="1" noChangeArrowheads="1"/>
          </p:cNvPicPr>
          <p:nvPr/>
        </p:nvPicPr>
        <p:blipFill>
          <a:blip r:embed="rId2" cstate="print"/>
          <a:srcRect/>
          <a:stretch>
            <a:fillRect/>
          </a:stretch>
        </p:blipFill>
        <p:spPr bwMode="auto">
          <a:xfrm>
            <a:off x="467544" y="260648"/>
            <a:ext cx="1584176" cy="1440160"/>
          </a:xfrm>
          <a:prstGeom prst="rect">
            <a:avLst/>
          </a:prstGeom>
          <a:noFill/>
        </p:spPr>
      </p:pic>
      <p:pic>
        <p:nvPicPr>
          <p:cNvPr id="7" name="Εικόνα 2" descr="C:\Users\user\Desktop\LTTA1 learn 4 life\IMG-20181210-WA0016.jpg"/>
          <p:cNvPicPr>
            <a:picLocks/>
          </p:cNvPicPr>
          <p:nvPr/>
        </p:nvPicPr>
        <p:blipFill>
          <a:blip r:embed="rId3" cstate="print"/>
          <a:srcRect/>
          <a:stretch>
            <a:fillRect/>
          </a:stretch>
        </p:blipFill>
        <p:spPr bwMode="auto">
          <a:xfrm>
            <a:off x="7020272" y="332656"/>
            <a:ext cx="1691680" cy="1368152"/>
          </a:xfrm>
          <a:prstGeom prst="rect">
            <a:avLst/>
          </a:prstGeom>
          <a:noFill/>
          <a:ln>
            <a:noFill/>
          </a:ln>
        </p:spPr>
      </p:pic>
      <p:pic>
        <p:nvPicPr>
          <p:cNvPr id="8" name="Immagine 2"/>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3419872" y="5733256"/>
            <a:ext cx="2699792" cy="8640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en-US" b="1" dirty="0" smtClean="0">
                <a:hlinkClick r:id="rId2"/>
              </a:rPr>
              <a:t>Old Town in Krakow</a:t>
            </a:r>
            <a:endParaRPr lang="pl-PL" dirty="0"/>
          </a:p>
        </p:txBody>
      </p:sp>
      <p:sp>
        <p:nvSpPr>
          <p:cNvPr id="4" name="Symbol zastępczy zawartości 3"/>
          <p:cNvSpPr>
            <a:spLocks noGrp="1"/>
          </p:cNvSpPr>
          <p:nvPr>
            <p:ph sz="half" idx="2"/>
          </p:nvPr>
        </p:nvSpPr>
        <p:spPr/>
        <p:txBody>
          <a:bodyPr>
            <a:normAutofit fontScale="92500" lnSpcReduction="20000"/>
          </a:bodyPr>
          <a:lstStyle/>
          <a:p>
            <a:r>
              <a:rPr lang="en-US" dirty="0" err="1" smtClean="0"/>
              <a:t>Kraków's</a:t>
            </a:r>
            <a:r>
              <a:rPr lang="en-US" dirty="0" smtClean="0"/>
              <a:t> historic Old Town is the pride of </a:t>
            </a:r>
            <a:r>
              <a:rPr lang="en-US" dirty="0" smtClean="0"/>
              <a:t>Poland</a:t>
            </a:r>
            <a:r>
              <a:rPr lang="pl-PL" dirty="0" smtClean="0"/>
              <a:t>.</a:t>
            </a:r>
            <a:r>
              <a:rPr lang="pl-PL" dirty="0" err="1" smtClean="0"/>
              <a:t>It</a:t>
            </a:r>
            <a:r>
              <a:rPr lang="pl-PL" dirty="0" smtClean="0"/>
              <a:t> </a:t>
            </a:r>
            <a:r>
              <a:rPr lang="pl-PL" dirty="0" err="1" smtClean="0"/>
              <a:t>is</a:t>
            </a:r>
            <a:r>
              <a:rPr lang="en-US" dirty="0" smtClean="0"/>
              <a:t> </a:t>
            </a:r>
            <a:r>
              <a:rPr lang="en-US" dirty="0" smtClean="0"/>
              <a:t>one of Central Europe's most beautiful architectural showpieces, and one of the world's most popular tourist destinations. </a:t>
            </a:r>
            <a:r>
              <a:rPr lang="pl-PL" dirty="0" err="1" smtClean="0"/>
              <a:t>It</a:t>
            </a:r>
            <a:r>
              <a:rPr lang="pl-PL" dirty="0" smtClean="0"/>
              <a:t> </a:t>
            </a:r>
            <a:r>
              <a:rPr lang="pl-PL" dirty="0" err="1" smtClean="0"/>
              <a:t>is</a:t>
            </a:r>
            <a:r>
              <a:rPr lang="pl-PL" dirty="0" smtClean="0"/>
              <a:t> </a:t>
            </a:r>
            <a:r>
              <a:rPr lang="pl-PL" dirty="0" smtClean="0"/>
              <a:t>f</a:t>
            </a:r>
            <a:r>
              <a:rPr lang="en-US" dirty="0" err="1" smtClean="0"/>
              <a:t>ull</a:t>
            </a:r>
            <a:r>
              <a:rPr lang="en-US" dirty="0" smtClean="0"/>
              <a:t> </a:t>
            </a:r>
            <a:r>
              <a:rPr lang="en-US" dirty="0" smtClean="0"/>
              <a:t>of majestic architectural monuments, priceless cultural treasures, cobbled thoroughfares, atmospheric courtyards, legendary cellar bars and literary cafes,  </a:t>
            </a:r>
            <a:endParaRPr lang="pl-PL" dirty="0"/>
          </a:p>
        </p:txBody>
      </p:sp>
      <p:pic>
        <p:nvPicPr>
          <p:cNvPr id="5" name="Symbol zastępczy zawartości 4" descr="https://www.polska.travel/images/pl-PL/co-zobaczyc/UNESCO/krakow_stare_miasto_450.jpg"/>
          <p:cNvPicPr>
            <a:picLocks noGrp="1"/>
          </p:cNvPicPr>
          <p:nvPr>
            <p:ph sz="half" idx="1"/>
          </p:nvPr>
        </p:nvPicPr>
        <p:blipFill>
          <a:blip r:embed="rId3" cstate="print"/>
          <a:srcRect/>
          <a:stretch>
            <a:fillRect/>
          </a:stretch>
        </p:blipFill>
        <p:spPr bwMode="auto">
          <a:xfrm>
            <a:off x="395536" y="1484784"/>
            <a:ext cx="4176464"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 </a:t>
            </a:r>
            <a:br>
              <a:rPr lang="pl-PL" dirty="0" smtClean="0"/>
            </a:br>
            <a:r>
              <a:rPr lang="en-US" b="1" dirty="0" smtClean="0">
                <a:hlinkClick r:id="rId2"/>
              </a:rPr>
              <a:t>Royal Salt </a:t>
            </a:r>
            <a:r>
              <a:rPr lang="en-US" b="1" dirty="0" smtClean="0">
                <a:hlinkClick r:id="rId2"/>
              </a:rPr>
              <a:t>Mines in </a:t>
            </a:r>
            <a:r>
              <a:rPr lang="en-US" b="1" dirty="0" smtClean="0">
                <a:hlinkClick r:id="rId2"/>
              </a:rPr>
              <a:t>Wieliczka and Bochnia</a:t>
            </a:r>
            <a:endParaRPr lang="pl-PL" dirty="0"/>
          </a:p>
        </p:txBody>
      </p:sp>
      <p:sp>
        <p:nvSpPr>
          <p:cNvPr id="4" name="Symbol zastępczy zawartości 3"/>
          <p:cNvSpPr>
            <a:spLocks noGrp="1"/>
          </p:cNvSpPr>
          <p:nvPr>
            <p:ph sz="half" idx="2"/>
          </p:nvPr>
        </p:nvSpPr>
        <p:spPr/>
        <p:txBody>
          <a:bodyPr>
            <a:normAutofit fontScale="92500" lnSpcReduction="10000"/>
          </a:bodyPr>
          <a:lstStyle/>
          <a:p>
            <a:r>
              <a:rPr lang="en-US" dirty="0" smtClean="0"/>
              <a:t>The Royal Salt Mines in </a:t>
            </a:r>
            <a:r>
              <a:rPr lang="en-US" dirty="0" err="1" smtClean="0"/>
              <a:t>Wieliczka</a:t>
            </a:r>
            <a:r>
              <a:rPr lang="en-US" dirty="0" smtClean="0"/>
              <a:t> and </a:t>
            </a:r>
            <a:r>
              <a:rPr lang="en-US" dirty="0" err="1" smtClean="0"/>
              <a:t>Bochnia</a:t>
            </a:r>
            <a:r>
              <a:rPr lang="en-US" dirty="0" smtClean="0"/>
              <a:t> are one of the oldest rock salt mines in the world and the oldest industrial plants. The historic </a:t>
            </a:r>
            <a:r>
              <a:rPr lang="en-US" dirty="0" err="1" smtClean="0"/>
              <a:t>Wieliczka</a:t>
            </a:r>
            <a:r>
              <a:rPr lang="en-US" dirty="0" smtClean="0"/>
              <a:t> Salt Mine was inscribed on the UNESCO list in 1978 as one of the first 12 sites in the world. In 2013, the entry was expanded to include the Historic Salt Mine in </a:t>
            </a:r>
            <a:r>
              <a:rPr lang="en-US" dirty="0" err="1" smtClean="0"/>
              <a:t>Bochnia</a:t>
            </a:r>
            <a:r>
              <a:rPr lang="en-US" dirty="0" smtClean="0"/>
              <a:t>.</a:t>
            </a:r>
            <a:endParaRPr lang="pl-PL" dirty="0"/>
          </a:p>
        </p:txBody>
      </p:sp>
      <p:pic>
        <p:nvPicPr>
          <p:cNvPr id="5" name="Symbol zastępczy zawartości 4" descr="https://www.polska.travel/images/pl-PL/co-zobaczyc/UNESCO/wieliczka_kopalnia_450.jpg"/>
          <p:cNvPicPr>
            <a:picLocks noGrp="1"/>
          </p:cNvPicPr>
          <p:nvPr>
            <p:ph sz="half" idx="1"/>
          </p:nvPr>
        </p:nvPicPr>
        <p:blipFill>
          <a:blip r:embed="rId3" cstate="print"/>
          <a:srcRect/>
          <a:stretch>
            <a:fillRect/>
          </a:stretch>
        </p:blipFill>
        <p:spPr bwMode="auto">
          <a:xfrm>
            <a:off x="457200" y="1484784"/>
            <a:ext cx="4059238" cy="4752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45</TotalTime>
  <Words>77</Words>
  <Application>Microsoft Office PowerPoint</Application>
  <PresentationFormat>Pokaz na ekranie (4:3)</PresentationFormat>
  <Paragraphs>5</Paragraphs>
  <Slides>3</Slides>
  <Notes>0</Notes>
  <HiddenSlides>0</HiddenSlides>
  <MMClips>0</MMClips>
  <ScaleCrop>false</ScaleCrop>
  <HeadingPairs>
    <vt:vector size="4" baseType="variant">
      <vt:variant>
        <vt:lpstr>Motyw</vt:lpstr>
      </vt:variant>
      <vt:variant>
        <vt:i4>1</vt:i4>
      </vt:variant>
      <vt:variant>
        <vt:lpstr>Tytuły slajdów</vt:lpstr>
      </vt:variant>
      <vt:variant>
        <vt:i4>3</vt:i4>
      </vt:variant>
    </vt:vector>
  </HeadingPairs>
  <TitlesOfParts>
    <vt:vector size="4" baseType="lpstr">
      <vt:lpstr>Papier</vt:lpstr>
      <vt:lpstr>CULTURAL HERITAGE OF POLAND</vt:lpstr>
      <vt:lpstr>Old Town in Krakow</vt:lpstr>
      <vt:lpstr>  Royal Salt Mines in Wieliczka and Bochnia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HERITAGE OF POLAND</dc:title>
  <dc:creator>Mateusz</dc:creator>
  <cp:lastModifiedBy>Mateusz</cp:lastModifiedBy>
  <cp:revision>5</cp:revision>
  <dcterms:created xsi:type="dcterms:W3CDTF">2019-10-30T18:10:57Z</dcterms:created>
  <dcterms:modified xsi:type="dcterms:W3CDTF">2019-10-30T18:56:52Z</dcterms:modified>
</cp:coreProperties>
</file>